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9308B-4DFD-6C15-8866-698868B1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AAC425F-F137-AC84-0654-D3BCAB5FE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DECB-3FD8-4C01-920C-6FAE4D7BD5EA}" type="datetimeFigureOut">
              <a:rPr lang="nl-NL" smtClean="0"/>
              <a:t>24-9-2025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56EB4A-2162-94E3-8795-2A50DC2C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16631B-BC03-4C94-1CC3-25CE6797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0056-619B-4DFC-B8EB-7F6F31FAC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9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746EF2-BACF-215F-4F2D-CC2DE06C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4A5B53-2819-05D5-33A5-D91D7AE0C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E04BFF-DCC0-9F3B-C4B7-2F7C3391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DECB-3FD8-4C01-920C-6FAE4D7BD5EA}" type="datetimeFigureOut">
              <a:rPr lang="nl-NL" smtClean="0"/>
              <a:t>24-9-2025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DBF013-AC69-D879-3D8A-DEE5640D3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58569E-9F91-4766-82AB-774537CFC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70056-619B-4DFC-B8EB-7F6F31FAC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79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8A76340-97C8-A356-BF6D-5FB5D1D5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69B0634-AD25-E64A-CEC6-A59922CE63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6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8333EEA-E37B-0B08-9778-6396D508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C9793A5-2F06-6F45-C7E7-C861DE4BD6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5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9A84C5-3D4D-AE09-EED6-03614A38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158BD1-302B-1DCC-2E14-02778E6F24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6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191FF7-F536-93D2-CDBF-BBE7F6E5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20F31C-A848-1A4A-F330-A8F8A5931F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79DF032-973B-FE1D-50DB-AEF979B8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CA41AD-C5D8-5AC7-FBC6-C16E9A1016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2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53B38C2-56DB-CFA5-2E09-30FFBBB0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D6F7C82-5297-F827-CE64-0E4BC8DBB8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0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332492C-4A9E-CC6A-624D-3D5F7156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D3870C-CB55-F61B-5684-547F6A6BF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6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2103FB4-BAAF-5FF8-48EC-7F74CE3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0378D8-7BD5-F14A-BFE6-830023F3CC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82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ADB9C57-B166-E509-77AF-B267E44F1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8DC352-EEE0-0535-93D4-C96D56DF63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7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0EB5AC1-1958-825B-69CC-D50517C4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E91567-1366-0143-ED74-E7E6305D0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04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205A4E0-14FA-21E7-93C5-8C6B0239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A59343-5CBD-F220-6B31-58A7930063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9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34FE4CC-7748-C1F7-8DFE-0D45B08F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57755A-A6D6-3474-2FE1-E6708BF554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95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4AC4A3-316B-87C6-AE27-77251901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C87FB9-2C88-9348-3763-50A915ABBC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9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08AFC04-2A2A-46B4-5BF2-41371970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601470-BC01-0FD1-DB7A-51D2C8274D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69DAF9-5C12-D4C0-8394-931B762A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D508E1-575D-DDA7-689C-1BEC54E0FF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2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1BB163F-2B94-7793-C338-23254275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AF2B90-C9B8-80BF-7D67-4CB47E60B4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2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42084B1-B900-21C1-770A-E4A776D7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2F1579-606D-D24F-3987-FE5C8FA1C9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8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481F82-73F1-1E73-18F2-190459C4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5D09F0-A638-B6A2-A219-805D97EBC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7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BE9597F-32D6-643D-2472-EA0CCC11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60CBE7-EBCC-C436-C279-AF08633044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2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5069563-9EE4-09E4-E27A-3D3A7D18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EF4A7F-A721-7BAA-39F4-569B743A24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490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2025-09-24T12:45:25Z</dcterms:created>
  <dcterms:modified xsi:type="dcterms:W3CDTF">2025-09-24T12:45:25Z</dcterms:modified>
</cp:coreProperties>
</file>